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80" y="-40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2B8-9A7D-3E43-A7CC-5FC55741256F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79892-0D8E-3D48-8244-87B7CF66AB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(16:10)</PresentationFormat>
  <Paragraphs>0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Bouterse</dc:creator>
  <cp:lastModifiedBy>Michael Bouterse</cp:lastModifiedBy>
  <cp:revision>1</cp:revision>
  <dcterms:created xsi:type="dcterms:W3CDTF">2018-09-07T08:12:14Z</dcterms:created>
  <dcterms:modified xsi:type="dcterms:W3CDTF">2018-09-07T08:17:19Z</dcterms:modified>
</cp:coreProperties>
</file>