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11" r:id="rId2"/>
    <p:sldId id="317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0"/>
    <p:restoredTop sz="96067" autoAdjust="0"/>
  </p:normalViewPr>
  <p:slideViewPr>
    <p:cSldViewPr snapToGrid="0" snapToObjects="1">
      <p:cViewPr varScale="1">
        <p:scale>
          <a:sx n="114" d="100"/>
          <a:sy n="114" d="100"/>
        </p:scale>
        <p:origin x="10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04793-E9A8-FD4E-871C-CCC6FA10971A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75CDD-4CBE-504F-BBCB-90212FB2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8F29-47AC-3244-AD54-7A614663B69E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488E-8931-D546-A79A-E26489FE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40D5DAE5-A52D-A043-9881-9D30B0BE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245D99BE-17E2-944A-BA69-A24268336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04E7897C-AB99-B74C-A708-A60EF0A70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A9E6F3E0-4052-C346-9C45-ED368B43B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E32D686-F8BC-384C-BEA5-DEC677F0E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AE34D8A1-B718-D041-B698-376F40BA9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7867DBE7-5925-3144-8D95-57A7714F5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6A6327B0-7939-B146-8597-25CB8F4AF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4161019-30D6-3F46-A19B-E048C5772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5CA3A24-36D2-F642-A972-5EA41210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327B613E-6F6A-054A-8CC3-9762CFB5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4DBE55FE-77D6-094E-BC83-9C1162A91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76DC341-3EBC-1F48-8D52-3872E3BFF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E572FA44-902C-B64C-8EC8-E54DD0EF5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42D14042-AD3A-1E4D-901A-71B8DBC05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3BB19366-30BD-2A42-878F-E56A35C18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778337C7-3340-264F-95D1-DA819AF5A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7C572F91-C1D9-0741-8B5A-4DF313CD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77E716AF-2EC9-0446-97EC-7EBE571A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ACBA2B2B-0493-FD4C-98A5-18F7B6493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99AFB98-0059-C046-BAF6-F1BF3669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0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CD436A1-CA1B-9346-9FC1-1309476F1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586983-B054-0E40-A2A1-9015BE40B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0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84621EAD-03F8-1F42-ABF3-B2A8EB4B4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8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1029C60-9287-C94D-9B3E-E69A0531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5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1131A42F-AE14-454F-9416-CBD1ACD58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68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E110ACBA-3B22-174E-B389-344123384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56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075C46C-624A-7C47-83A0-248B5FA16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E279C06-F84F-BB48-843D-14BEDB8F7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3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221C8F61-2077-5B49-8AEE-97422EC64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9117F59-90F2-464A-8A1D-4A094D63E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2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31591666-534E-704A-8A24-8BD751F6B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1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1AEF3FCB-9C70-994D-933C-2182F1A3E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95769151-CB30-4D46-8FEA-40DDE9700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4" r="8304"/>
          <a:stretch/>
        </p:blipFill>
        <p:spPr>
          <a:xfrm>
            <a:off x="0" y="0"/>
            <a:ext cx="9144000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7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ED329011-E40D-8E49-B10F-6A50062AE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8363901-878C-E947-BAA7-4B6ECD31F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B466695B-8CB0-B545-B702-C90CD1388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9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ADC06033-52BE-CB4F-815F-9A4340256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9045"/>
          <a:stretch/>
        </p:blipFill>
        <p:spPr>
          <a:xfrm>
            <a:off x="0" y="0"/>
            <a:ext cx="9065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all&#10;&#10;Description automatically generated">
            <a:extLst>
              <a:ext uri="{FF2B5EF4-FFF2-40B4-BE49-F238E27FC236}">
                <a16:creationId xmlns:a16="http://schemas.microsoft.com/office/drawing/2014/main" id="{64C1A1D9-A92A-024B-94A6-52A65491A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AA4282B5-65C1-4946-87BE-B2604607F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0</Words>
  <Application>Microsoft Macintosh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Bouterse</dc:creator>
  <cp:lastModifiedBy>Michael Bouterse</cp:lastModifiedBy>
  <cp:revision>118</cp:revision>
  <cp:lastPrinted>2020-02-07T00:31:39Z</cp:lastPrinted>
  <dcterms:created xsi:type="dcterms:W3CDTF">2019-03-29T00:24:08Z</dcterms:created>
  <dcterms:modified xsi:type="dcterms:W3CDTF">2020-02-07T20:17:05Z</dcterms:modified>
</cp:coreProperties>
</file>